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3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73" r:id="rId5"/>
    <p:sldId id="274" r:id="rId6"/>
    <p:sldId id="275" r:id="rId7"/>
    <p:sldId id="268" r:id="rId8"/>
    <p:sldId id="269" r:id="rId9"/>
    <p:sldId id="277" r:id="rId10"/>
    <p:sldId id="278" r:id="rId11"/>
    <p:sldId id="270" r:id="rId12"/>
    <p:sldId id="271" r:id="rId13"/>
    <p:sldId id="272" r:id="rId14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sto MT" panose="02040603050505030304" pitchFamily="18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08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8AEC74-5DB2-85EA-2B14-57C1AE3BBF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00A6-B5B7-419D-A404-0E6D7AEF70F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3704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546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68f8d4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68f8d4ca_0_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2bf2ce259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2bf2ce259_0_3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bf2ce259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2bf2ce259_0_3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2bf2ce25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2bf2ce259_0_7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07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69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5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368f8d4c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368f8d4ca_0_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52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37242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34590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97518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02349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70507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72350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94750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942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457564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666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22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3014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9077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32765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849367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6424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95456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59796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16316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5474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.fr/png-uue0zd/" TargetMode="External"/><Relationship Id="rId3" Type="http://schemas.openxmlformats.org/officeDocument/2006/relationships/hyperlink" Target="https://www.freepng.fr/png-1o39o9/" TargetMode="External"/><Relationship Id="rId7" Type="http://schemas.openxmlformats.org/officeDocument/2006/relationships/hyperlink" Target="https://www.freepng.fr/png-k43vn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freepng.fr/png-dh88vj/" TargetMode="External"/><Relationship Id="rId5" Type="http://schemas.openxmlformats.org/officeDocument/2006/relationships/hyperlink" Target="https://www.freepng.fr/png-58xsca/" TargetMode="External"/><Relationship Id="rId4" Type="http://schemas.openxmlformats.org/officeDocument/2006/relationships/hyperlink" Target="https://www.freepng.fr/png-vfv2y2/" TargetMode="External"/><Relationship Id="rId9" Type="http://schemas.openxmlformats.org/officeDocument/2006/relationships/hyperlink" Target="https://www.freepng.fr/png-vu5l7f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SandwichMaker</a:t>
            </a:r>
            <a:endParaRPr lang="fr-CH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CH" dirty="0"/>
              <a:t>Projet Design Pattern – Nicolas Aubert,  Alexandre Besia, Guillaume Mouchet  - ISC2il-b</a:t>
            </a:r>
          </a:p>
        </p:txBody>
      </p:sp>
      <p:pic>
        <p:nvPicPr>
          <p:cNvPr id="3" name="Image 2" descr="Une image contenant sandwich, en-cas, alimentation, papier&#10;&#10;Description générée automatiquement">
            <a:extLst>
              <a:ext uri="{FF2B5EF4-FFF2-40B4-BE49-F238E27FC236}">
                <a16:creationId xmlns:a16="http://schemas.microsoft.com/office/drawing/2014/main" id="{39F9216D-0EAD-41B9-6A3E-570E4F3A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1844">
            <a:off x="4345780" y="-2381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AB29B6-C3F6-0EE6-6FE6-F19C57CD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00" y="1228099"/>
            <a:ext cx="7308000" cy="10545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5A1B0E-84B9-6B5C-ADB8-07E542F7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0213" y="2566467"/>
            <a:ext cx="1203573" cy="8867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F8D6BE-6519-E14F-9A27-35CB51D26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15" y="3736999"/>
            <a:ext cx="7308000" cy="10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5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 dirty="0"/>
              <a:t>Nous arrivons bien </a:t>
            </a:r>
            <a:r>
              <a:rPr lang="fr-CH" sz="1400" dirty="0"/>
              <a:t>a créer un sandwich avec des ingrédients différents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CH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 sz="1400" dirty="0"/>
              <a:t>Une commande est simulée avec un temps d’attente prédéfini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fr-CH" sz="1400" dirty="0"/>
              <a:t>Il est possible d’enlever uniquement le dernier ingrédient</a:t>
            </a:r>
          </a:p>
          <a:p>
            <a:pPr lvl="1" indent="-317500">
              <a:spcBef>
                <a:spcPts val="1200"/>
              </a:spcBef>
              <a:buSzPts val="1400"/>
              <a:buChar char="●"/>
            </a:pPr>
            <a:r>
              <a:rPr lang="fr-CH" sz="1250" dirty="0"/>
              <a:t>C’est une des faiblesses du décorateur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fr-CH" sz="14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/>
              <a:t>Le modèle MVC est mis en place et simuler sans vrai routeur</a:t>
            </a:r>
            <a:endParaRPr lang="fr-CH" sz="1400" dirty="0"/>
          </a:p>
        </p:txBody>
      </p:sp>
      <p:pic>
        <p:nvPicPr>
          <p:cNvPr id="2050" name="Picture 2" descr="Scooby Doo Eating GIF - Find &amp; Share on GIPHY">
            <a:extLst>
              <a:ext uri="{FF2B5EF4-FFF2-40B4-BE49-F238E27FC236}">
                <a16:creationId xmlns:a16="http://schemas.microsoft.com/office/drawing/2014/main" id="{5453621F-C3F4-F4D2-BBF6-14B9EC13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0" y="1951200"/>
            <a:ext cx="3079700" cy="23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Sandwich sous marin [en ligne], date inconnue, [Consulté le 09 juin 2022]. Disponible à l’adresse : </a:t>
            </a:r>
            <a:r>
              <a:rPr lang="fr-CH" u="sng" dirty="0">
                <a:solidFill>
                  <a:schemeClr val="hlink"/>
                </a:solidFill>
                <a:hlinkClick r:id="rId3"/>
              </a:rPr>
              <a:t>https://www.freepng.fr/png-1o39o9/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hlinkClick r:id="rId4"/>
              </a:rPr>
              <a:t>https://www.freepng.fr/png-vfv2y2/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hlinkClick r:id="rId5"/>
              </a:rPr>
              <a:t>https://www.freepng.fr/png-58xsca/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6"/>
              </a:rPr>
              <a:t>https://www.freepng.fr/png-dh88vj/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7"/>
              </a:rPr>
              <a:t>https://www.freepng.fr/png-k43vnr/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8"/>
              </a:rPr>
              <a:t>https://www.freepng.fr/png-uue0zd/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 dirty="0">
                <a:solidFill>
                  <a:schemeClr val="hlink"/>
                </a:solidFill>
                <a:hlinkClick r:id="rId9"/>
              </a:rPr>
              <a:t>https://www.freepng.fr/png-vu5l7f/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u="sng">
                <a:solidFill>
                  <a:schemeClr val="hlink"/>
                </a:solidFill>
              </a:rPr>
              <a:t>https://giphy.com/gifs/scooby-doo-eating-sandwich-czcK9OsSJNIbu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-CH" sz="1500" dirty="0"/>
              <a:t>L’objectif est de faire une application qui:</a:t>
            </a:r>
          </a:p>
          <a:p>
            <a:pPr lvl="1" indent="-323850">
              <a:buSzPts val="1500"/>
              <a:buChar char="●"/>
            </a:pPr>
            <a:r>
              <a:rPr lang="fr-CH" dirty="0"/>
              <a:t>Permet la création de A à Z d’un Sandwich</a:t>
            </a:r>
          </a:p>
          <a:p>
            <a:pPr lvl="1" indent="-323850">
              <a:buSzPts val="1500"/>
              <a:buChar char="●"/>
            </a:pPr>
            <a:r>
              <a:rPr lang="fr-CH" dirty="0"/>
              <a:t>De simuler une commande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Image 4" descr="Une image contenant pain, en-cas&#10;&#10;Description générée automatiquement">
            <a:extLst>
              <a:ext uri="{FF2B5EF4-FFF2-40B4-BE49-F238E27FC236}">
                <a16:creationId xmlns:a16="http://schemas.microsoft.com/office/drawing/2014/main" id="{54CDE679-5F9B-92A4-CCCB-EE72EE62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4" y="1230091"/>
            <a:ext cx="2902575" cy="1320134"/>
          </a:xfrm>
          <a:prstGeom prst="rect">
            <a:avLst/>
          </a:prstGeom>
        </p:spPr>
      </p:pic>
      <p:pic>
        <p:nvPicPr>
          <p:cNvPr id="7" name="Image 6" descr="Une image contenant légume&#10;&#10;Description générée automatiquement">
            <a:extLst>
              <a:ext uri="{FF2B5EF4-FFF2-40B4-BE49-F238E27FC236}">
                <a16:creationId xmlns:a16="http://schemas.microsoft.com/office/drawing/2014/main" id="{20B619B3-8C62-F601-3E05-07D28C16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91" y="2926649"/>
            <a:ext cx="2691623" cy="1899557"/>
          </a:xfrm>
          <a:prstGeom prst="rect">
            <a:avLst/>
          </a:prstGeom>
        </p:spPr>
      </p:pic>
      <p:pic>
        <p:nvPicPr>
          <p:cNvPr id="9" name="Image 8" descr="Une image contenant morceau, main, moitié, tranche&#10;&#10;Description générée automatiquement">
            <a:extLst>
              <a:ext uri="{FF2B5EF4-FFF2-40B4-BE49-F238E27FC236}">
                <a16:creationId xmlns:a16="http://schemas.microsoft.com/office/drawing/2014/main" id="{A257B8A2-1E30-8DB4-94B1-6EBE59CF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537" y="2642466"/>
            <a:ext cx="2440925" cy="21837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20BBD-C8C4-6DCD-220E-7BD4B7EA7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649" y="2830104"/>
            <a:ext cx="2092973" cy="1812471"/>
          </a:xfrm>
          <a:prstGeom prst="rect">
            <a:avLst/>
          </a:prstGeom>
        </p:spPr>
      </p:pic>
      <p:pic>
        <p:nvPicPr>
          <p:cNvPr id="13" name="Image 12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E483B40B-0DA4-386A-30D1-F3CFA79D3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682" y="2313903"/>
            <a:ext cx="587949" cy="5879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9364E0-77C4-E807-89B1-5ADA67ED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041" y="3290979"/>
            <a:ext cx="1203573" cy="886714"/>
          </a:xfrm>
          <a:prstGeom prst="rect">
            <a:avLst/>
          </a:prstGeom>
        </p:spPr>
      </p:pic>
      <p:pic>
        <p:nvPicPr>
          <p:cNvPr id="19" name="Image 18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BA164B4A-D2A9-58DA-48E8-5C35AD4CD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983" y="3440361"/>
            <a:ext cx="587949" cy="5879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24" y="500925"/>
            <a:ext cx="4088825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Singleton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32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451745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Decorateur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88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MVC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27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800" y="1056675"/>
            <a:ext cx="3382051" cy="33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5C65FE-787A-9174-D7AE-5F75F71E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4" y="1181932"/>
            <a:ext cx="7537091" cy="3655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41CBC5-A621-7FB5-8FCB-8841B788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64" y="1208489"/>
            <a:ext cx="7377271" cy="36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58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21</TotalTime>
  <Words>201</Words>
  <Application>Microsoft Office PowerPoint</Application>
  <PresentationFormat>Affichage à l'écran (16:9)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Wingdings 2</vt:lpstr>
      <vt:lpstr>Calisto MT</vt:lpstr>
      <vt:lpstr>Calibri</vt:lpstr>
      <vt:lpstr>Arial</vt:lpstr>
      <vt:lpstr>Ardoise</vt:lpstr>
      <vt:lpstr>SandwichMaker</vt:lpstr>
      <vt:lpstr>Contexte</vt:lpstr>
      <vt:lpstr>Méthodologie</vt:lpstr>
      <vt:lpstr>Méthodologie Singleton</vt:lpstr>
      <vt:lpstr>Méthodologie Decorateur</vt:lpstr>
      <vt:lpstr>Méthodologie MVC</vt:lpstr>
      <vt:lpstr>Demo</vt:lpstr>
      <vt:lpstr>Résultats</vt:lpstr>
      <vt:lpstr>Résultats</vt:lpstr>
      <vt:lpstr>Résultats</vt:lpstr>
      <vt:lpstr>Résultats</vt:lpstr>
      <vt:lpstr>Conclusion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SandwichMaker</dc:title>
  <cp:lastModifiedBy>Mouchet Guillaume</cp:lastModifiedBy>
  <cp:revision>2</cp:revision>
  <dcterms:modified xsi:type="dcterms:W3CDTF">2022-06-09T20:01:26Z</dcterms:modified>
</cp:coreProperties>
</file>